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61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FC7-E76A-49E5-9542-4F64208746C9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AFD1-BFF7-4FE9-AABE-0071CFAA6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CjJyiqpAu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GgsklW-mtg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youtube.com/watch?v=yCjJyiqpAuU" TargetMode="External"/><Relationship Id="rId2" Type="http://schemas.openxmlformats.org/officeDocument/2006/relationships/hyperlink" Target="https://www.youtube.com/watch?v=bne3Ix_tJL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rv495corBc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www.youtube.com/watch?v=CRHvTTOR8Ns" TargetMode="External"/><Relationship Id="rId4" Type="http://schemas.openxmlformats.org/officeDocument/2006/relationships/hyperlink" Target="https://www.youtube.com/watch?v=KGvEQTQaTbQ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hwb.wales.gov.uk/VTC/nursery_rhymes/eng/Introduction/mainsessionpart1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1911"/>
            <a:ext cx="8652632" cy="4601877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4922838"/>
            <a:ext cx="9144000" cy="96996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Power point by Ana Real Tirador. November 2020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Resources </a:t>
            </a:r>
            <a:r>
              <a:rPr lang="en-GB" sz="1400" dirty="0">
                <a:latin typeface="Comic Sans MS" panose="030F0702030302020204" pitchFamily="66" charset="0"/>
              </a:rPr>
              <a:t>from http://resources.hwb.wales.gov.uk/VTC/nursery_rhymes/eng/Introduction/default.htm</a:t>
            </a:r>
          </a:p>
        </p:txBody>
      </p:sp>
    </p:spTree>
    <p:extLst>
      <p:ext uri="{BB962C8B-B14F-4D97-AF65-F5344CB8AC3E}">
        <p14:creationId xmlns:p14="http://schemas.microsoft.com/office/powerpoint/2010/main" val="25543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059" y="3089190"/>
            <a:ext cx="257175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05" y="289322"/>
            <a:ext cx="7145612" cy="247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873" y="4014730"/>
            <a:ext cx="1397228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341" y="4014730"/>
            <a:ext cx="139106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13" y="2101379"/>
            <a:ext cx="1631099" cy="180000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484" y="2050640"/>
            <a:ext cx="1711717" cy="1800000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373" y="2050640"/>
            <a:ext cx="1694681" cy="1800000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420" y="4338000"/>
            <a:ext cx="1683558" cy="1800000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125" y="4338000"/>
            <a:ext cx="1743158" cy="1800000"/>
          </a:xfrm>
          <a:prstGeom prst="rect">
            <a:avLst/>
          </a:prstGeom>
        </p:spPr>
      </p:pic>
      <p:pic>
        <p:nvPicPr>
          <p:cNvPr id="9" name="Picture 8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3388" y="4338000"/>
            <a:ext cx="1683243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9978" y="288964"/>
            <a:ext cx="6319969" cy="14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2" y="150106"/>
            <a:ext cx="1422755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509" y="1590106"/>
            <a:ext cx="386957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2" y="150106"/>
            <a:ext cx="1422755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57" y="1477147"/>
            <a:ext cx="3696000" cy="50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935" y="150106"/>
            <a:ext cx="6394584" cy="2492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266" y="1477147"/>
            <a:ext cx="356839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2" y="150106"/>
            <a:ext cx="1422755" cy="144000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8" y="2080317"/>
            <a:ext cx="7227405" cy="43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695" y="332870"/>
            <a:ext cx="6116963" cy="13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70</TotalTime>
  <Words>14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Tirador</dc:creator>
  <cp:lastModifiedBy>Ana Tirador</cp:lastModifiedBy>
  <cp:revision>9</cp:revision>
  <dcterms:created xsi:type="dcterms:W3CDTF">2020-11-11T14:57:19Z</dcterms:created>
  <dcterms:modified xsi:type="dcterms:W3CDTF">2020-11-14T12:57:42Z</dcterms:modified>
</cp:coreProperties>
</file>