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8" d="100"/>
          <a:sy n="78" d="100"/>
        </p:scale>
        <p:origin x="22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F6D30-009D-4F37-8ED0-CD7F660D671D}" type="datetimeFigureOut">
              <a:rPr lang="en-GB" smtClean="0"/>
              <a:t>14/11/2020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2677-483E-4848-B0DA-E4AA19ED7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879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F6D30-009D-4F37-8ED0-CD7F660D671D}" type="datetimeFigureOut">
              <a:rPr lang="en-GB" smtClean="0"/>
              <a:t>14/11/2020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2677-483E-4848-B0DA-E4AA19ED7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98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F6D30-009D-4F37-8ED0-CD7F660D671D}" type="datetimeFigureOut">
              <a:rPr lang="en-GB" smtClean="0"/>
              <a:t>14/11/2020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2677-483E-4848-B0DA-E4AA19ED7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579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683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F6D30-009D-4F37-8ED0-CD7F660D671D}" type="datetimeFigureOut">
              <a:rPr lang="en-GB" smtClean="0"/>
              <a:t>14/11/2020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2677-483E-4848-B0DA-E4AA19ED7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345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F6D30-009D-4F37-8ED0-CD7F660D671D}" type="datetimeFigureOut">
              <a:rPr lang="en-GB" smtClean="0"/>
              <a:t>14/11/2020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2677-483E-4848-B0DA-E4AA19ED7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113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F6D30-009D-4F37-8ED0-CD7F660D671D}" type="datetimeFigureOut">
              <a:rPr lang="en-GB" smtClean="0"/>
              <a:t>14/11/2020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2677-483E-4848-B0DA-E4AA19ED7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670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F6D30-009D-4F37-8ED0-CD7F660D671D}" type="datetimeFigureOut">
              <a:rPr lang="en-GB" smtClean="0"/>
              <a:t>14/11/2020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2677-483E-4848-B0DA-E4AA19ED7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764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F6D30-009D-4F37-8ED0-CD7F660D671D}" type="datetimeFigureOut">
              <a:rPr lang="en-GB" smtClean="0"/>
              <a:t>14/11/2020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2677-483E-4848-B0DA-E4AA19ED7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250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F6D30-009D-4F37-8ED0-CD7F660D671D}" type="datetimeFigureOut">
              <a:rPr lang="en-GB" smtClean="0"/>
              <a:t>14/11/2020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2677-483E-4848-B0DA-E4AA19ED7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803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F6D30-009D-4F37-8ED0-CD7F660D671D}" type="datetimeFigureOut">
              <a:rPr lang="en-GB" smtClean="0"/>
              <a:t>14/11/2020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2677-483E-4848-B0DA-E4AA19ED7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919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F6D30-009D-4F37-8ED0-CD7F660D671D}" type="datetimeFigureOut">
              <a:rPr lang="en-GB" smtClean="0"/>
              <a:t>14/11/2020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2677-483E-4848-B0DA-E4AA19ED7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486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F6D30-009D-4F37-8ED0-CD7F660D671D}" type="datetimeFigureOut">
              <a:rPr lang="en-GB" smtClean="0"/>
              <a:t>14/11/2020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02677-483E-4848-B0DA-E4AA19ED7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273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resources.hwb.wales.gov.uk/VTC/nursery_rhymes/eng/Introduction/default.ht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www.youtube.com/watch?v=TbKI-jjpPx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HGgsklW-mtg" TargetMode="External"/><Relationship Id="rId13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openxmlformats.org/officeDocument/2006/relationships/hyperlink" Target="https://www.youtube.com/watch?v=yCjJyiqpAuU" TargetMode="External"/><Relationship Id="rId2" Type="http://schemas.openxmlformats.org/officeDocument/2006/relationships/hyperlink" Target="https://www.youtube.com/watch?v=bne3Ix_tJL8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youtube.com/watch?v=nrv495corBc" TargetMode="External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openxmlformats.org/officeDocument/2006/relationships/hyperlink" Target="https://www.youtube.com/watch?v=CRHvTTOR8Ns" TargetMode="External"/><Relationship Id="rId4" Type="http://schemas.openxmlformats.org/officeDocument/2006/relationships/hyperlink" Target="https://www.youtube.com/watch?v=KGvEQTQaTbQ" TargetMode="External"/><Relationship Id="rId9" Type="http://schemas.openxmlformats.org/officeDocument/2006/relationships/image" Target="../media/image17.pn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91911"/>
            <a:ext cx="8652632" cy="4601877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24000" y="4922838"/>
            <a:ext cx="9144000" cy="969962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Power point by Ana Real Tirador. November 2020</a:t>
            </a:r>
          </a:p>
          <a:p>
            <a:r>
              <a:rPr lang="en-GB" sz="1400" dirty="0" smtClean="0">
                <a:latin typeface="Comic Sans MS" panose="030F0702030302020204" pitchFamily="66" charset="0"/>
              </a:rPr>
              <a:t>Resources </a:t>
            </a:r>
            <a:r>
              <a:rPr lang="en-GB" sz="1400" dirty="0">
                <a:latin typeface="Comic Sans MS" panose="030F0702030302020204" pitchFamily="66" charset="0"/>
              </a:rPr>
              <a:t>from </a:t>
            </a:r>
            <a:r>
              <a:rPr lang="en-GB" sz="1400" dirty="0">
                <a:latin typeface="Comic Sans MS" panose="030F0702030302020204" pitchFamily="66" charset="0"/>
                <a:hlinkClick r:id="rId3"/>
              </a:rPr>
              <a:t>http://</a:t>
            </a:r>
            <a:r>
              <a:rPr lang="en-GB" sz="1400" dirty="0" smtClean="0">
                <a:latin typeface="Comic Sans MS" panose="030F0702030302020204" pitchFamily="66" charset="0"/>
                <a:hlinkClick r:id="rId3"/>
              </a:rPr>
              <a:t>resources.hwb.wales.gov.uk/VTC/nursery_rhymes/eng/Introduction/default.htm</a:t>
            </a:r>
            <a:r>
              <a:rPr lang="en-GB" sz="1400" dirty="0" smtClean="0">
                <a:latin typeface="Comic Sans MS" panose="030F0702030302020204" pitchFamily="66" charset="0"/>
              </a:rPr>
              <a:t>,</a:t>
            </a:r>
          </a:p>
          <a:p>
            <a:r>
              <a:rPr lang="en-GB" sz="1400" dirty="0" err="1" smtClean="0">
                <a:latin typeface="Comic Sans MS" panose="030F0702030302020204" pitchFamily="66" charset="0"/>
              </a:rPr>
              <a:t>Twinkl</a:t>
            </a:r>
            <a:r>
              <a:rPr lang="en-GB" sz="1400" dirty="0" smtClean="0">
                <a:latin typeface="Comic Sans MS" panose="030F0702030302020204" pitchFamily="66" charset="0"/>
              </a:rPr>
              <a:t> and YouTube</a:t>
            </a:r>
            <a:endParaRPr lang="en-GB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0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996" y="3147102"/>
            <a:ext cx="1380706" cy="144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6635" y="3147102"/>
            <a:ext cx="1425813" cy="1440000"/>
          </a:xfrm>
          <a:prstGeom prst="rect">
            <a:avLst/>
          </a:prstGeom>
        </p:spPr>
      </p:pic>
      <p:pic>
        <p:nvPicPr>
          <p:cNvPr id="2" name="Picture 1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2796" y="2493796"/>
            <a:ext cx="3261745" cy="360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7468" y="446527"/>
            <a:ext cx="7619196" cy="211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85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8127"/>
            <a:ext cx="1432976" cy="144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4026" y="1929221"/>
            <a:ext cx="4514850" cy="4514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365228"/>
            <a:ext cx="5800725" cy="1371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7898" y="462145"/>
            <a:ext cx="4833993" cy="14945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1833744"/>
            <a:ext cx="3435491" cy="153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7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398" y="3134133"/>
            <a:ext cx="6496551" cy="360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144" y="130764"/>
            <a:ext cx="5233254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63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213" y="2101379"/>
            <a:ext cx="1631099" cy="1800000"/>
          </a:xfrm>
          <a:prstGeom prst="rect">
            <a:avLst/>
          </a:prstGeom>
        </p:spPr>
      </p:pic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2484" y="2050640"/>
            <a:ext cx="1711717" cy="1800000"/>
          </a:xfrm>
          <a:prstGeom prst="rect">
            <a:avLst/>
          </a:prstGeom>
        </p:spPr>
      </p:pic>
      <p:pic>
        <p:nvPicPr>
          <p:cNvPr id="6" name="Picture 5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77373" y="2050640"/>
            <a:ext cx="1694681" cy="1800000"/>
          </a:xfrm>
          <a:prstGeom prst="rect">
            <a:avLst/>
          </a:prstGeom>
        </p:spPr>
      </p:pic>
      <p:pic>
        <p:nvPicPr>
          <p:cNvPr id="7" name="Picture 6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6420" y="4338000"/>
            <a:ext cx="1683558" cy="1800000"/>
          </a:xfrm>
          <a:prstGeom prst="rect">
            <a:avLst/>
          </a:prstGeom>
        </p:spPr>
      </p:pic>
      <p:pic>
        <p:nvPicPr>
          <p:cNvPr id="8" name="Picture 7">
            <a:hlinkClick r:id="rId10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65125" y="4338000"/>
            <a:ext cx="1743158" cy="1800000"/>
          </a:xfrm>
          <a:prstGeom prst="rect">
            <a:avLst/>
          </a:prstGeom>
        </p:spPr>
      </p:pic>
      <p:pic>
        <p:nvPicPr>
          <p:cNvPr id="9" name="Picture 8">
            <a:hlinkClick r:id="rId12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93388" y="4338000"/>
            <a:ext cx="1683243" cy="180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00672" y="0"/>
            <a:ext cx="8152059" cy="189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10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18</Words>
  <Application>Microsoft Office PowerPoint</Application>
  <PresentationFormat>Widescreen</PresentationFormat>
  <Paragraphs>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Tirador</dc:creator>
  <cp:lastModifiedBy>Ana Tirador</cp:lastModifiedBy>
  <cp:revision>6</cp:revision>
  <dcterms:created xsi:type="dcterms:W3CDTF">2020-11-11T10:48:19Z</dcterms:created>
  <dcterms:modified xsi:type="dcterms:W3CDTF">2020-11-14T12:53:50Z</dcterms:modified>
</cp:coreProperties>
</file>