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1" r:id="rId4"/>
    <p:sldId id="272" r:id="rId5"/>
    <p:sldId id="274" r:id="rId6"/>
    <p:sldId id="273" r:id="rId7"/>
    <p:sldId id="267" r:id="rId8"/>
  </p:sldIdLst>
  <p:sldSz cx="9144000" cy="6858000" type="screen4x3"/>
  <p:notesSz cx="6858000" cy="9144000"/>
  <p:embeddedFontLst>
    <p:embeddedFont>
      <p:font typeface="Sassoon Infant Rg" panose="02000503030000020003" charset="0"/>
      <p:regular r:id="rId11"/>
      <p:bold r:id="rId12"/>
    </p:embeddedFon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96" y="102"/>
      </p:cViewPr>
      <p:guideLst>
        <p:guide orient="horz" pos="2160"/>
        <p:guide pos="2880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480C9D-B2FD-4CE4-9577-6DE8552A1DF3}" type="datetimeFigureOut">
              <a:rPr lang="en-GB"/>
              <a:pPr>
                <a:defRPr/>
              </a:pPr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1AAE53-3D7E-463E-BEA9-202DD54B2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E3D6F1-18E8-47F6-A0AA-3E25CD207F69}" type="datetimeFigureOut">
              <a:rPr lang="en-GB"/>
              <a:pPr>
                <a:defRPr/>
              </a:pPr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A5793-5F05-4FBE-90C2-CD33346AFE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If you are using an earlier version of PowerPoint you will need to click on the video for it to play. It might take a few seconds to load.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AABC7A-A116-42D4-BAFF-671346032140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If you are using an earlier version of PowerPoint you will need to click on the video for it to play. It might take a few seconds to load.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3D123-0BE3-4968-8E72-BD1C95F7F3C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If you are using an earlier version of PowerPoint you will need to click on the video for it to play. It might take a few seconds to load.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848066-3D41-4144-A96E-15A779D012A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9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44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54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85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6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tirador1.313\Desktop\New%20folder\Grasshoppers%202020-21\WEB%20RESOURCES\EYFS\Bonfire%20Night\Videos\Video%201.avi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tirador1.313\Desktop\New%20folder\Grasshoppers%202020-21\WEB%20RESOURCES\EYFS\Bonfire%20Night\Videos\Video%202.avi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tirador1.313\Desktop\New%20folder\Grasshoppers%202020-21\WEB%20RESOURCES\EYFS\Bonfire%20Night\Videos\Video%203.avi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ythings.co.uk/lgfl-login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601663"/>
            <a:ext cx="6505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0" y="1092078"/>
            <a:ext cx="80645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25"/>
            <a:ext cx="1666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0650" y="0"/>
            <a:ext cx="6805613" cy="13065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GB" sz="4000" dirty="0" smtClean="0"/>
          </a:p>
          <a:p>
            <a:pPr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</a:rPr>
              <a:t>     Click the screen to see the fireworks.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08075"/>
            <a:ext cx="80708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25"/>
            <a:ext cx="1666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0650" y="0"/>
            <a:ext cx="6805613" cy="13065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GB" sz="4000" dirty="0" smtClean="0"/>
          </a:p>
          <a:p>
            <a:pPr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</a:rPr>
              <a:t>     Click the screen to see the fireworks.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08075"/>
            <a:ext cx="80708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25"/>
            <a:ext cx="1666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0650" y="0"/>
            <a:ext cx="6805613" cy="13065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GB" sz="4000" dirty="0" smtClean="0"/>
          </a:p>
          <a:p>
            <a:pPr>
              <a:defRPr/>
            </a:pPr>
            <a:endParaRPr lang="en-GB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</a:rPr>
              <a:t>     Click the screen to see the fireworks.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65100"/>
            <a:ext cx="63055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14363" y="2314575"/>
            <a:ext cx="7834312" cy="4168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dirty="0" smtClean="0">
                <a:solidFill>
                  <a:schemeClr val="bg1"/>
                </a:solidFill>
              </a:rPr>
              <a:t>Use some black paper and chalks and make some fireworks 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730625"/>
            <a:ext cx="15779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730625"/>
            <a:ext cx="17605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730625"/>
            <a:ext cx="16573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65100"/>
            <a:ext cx="63055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151063"/>
            <a:ext cx="66675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209925"/>
            <a:ext cx="586581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422275" y="2116138"/>
            <a:ext cx="105156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r>
              <a:rPr lang="en-GB" altLang="en-US" sz="4000">
                <a:hlinkClick r:id="rId3"/>
              </a:rPr>
              <a:t>Click here to access Busy Things</a:t>
            </a:r>
            <a:endParaRPr lang="en-GB" altLang="en-US" sz="4000"/>
          </a:p>
          <a:p>
            <a:r>
              <a:rPr lang="en-GB" altLang="en-US" b="1" dirty="0">
                <a:solidFill>
                  <a:schemeClr val="bg1"/>
                </a:solidFill>
              </a:rPr>
              <a:t>Login in as pupil. Nursery. Special events. Firework display. Bonfire night.</a:t>
            </a: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82575"/>
            <a:ext cx="63055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102</TotalTime>
  <Words>155</Words>
  <Application>Microsoft Office PowerPoint</Application>
  <PresentationFormat>On-screen Show (4:3)</PresentationFormat>
  <Paragraphs>21</Paragraphs>
  <Slides>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Sassoon Infant Rg</vt:lpstr>
      <vt:lpstr>Twinkl SemiBold</vt:lpstr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Harwood</dc:creator>
  <cp:lastModifiedBy>Simone Selway</cp:lastModifiedBy>
  <cp:revision>14</cp:revision>
  <dcterms:created xsi:type="dcterms:W3CDTF">2017-10-24T12:09:12Z</dcterms:created>
  <dcterms:modified xsi:type="dcterms:W3CDTF">2020-11-10T15:09:40Z</dcterms:modified>
</cp:coreProperties>
</file>