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GgsklW-mtg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hyperlink" Target="https://www.youtube.com/watch?v=yCjJyiqpAuU" TargetMode="External"/><Relationship Id="rId2" Type="http://schemas.openxmlformats.org/officeDocument/2006/relationships/hyperlink" Target="https://www.youtube.com/watch?v=bne3Ix_tJL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rv495corBc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hyperlink" Target="https://www.youtube.com/watch?v=CRHvTTOR8Ns" TargetMode="External"/><Relationship Id="rId4" Type="http://schemas.openxmlformats.org/officeDocument/2006/relationships/hyperlink" Target="https://www.youtube.com/watch?v=KGvEQTQaTbQ" TargetMode="External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68" y="1018903"/>
            <a:ext cx="7686064" cy="25733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Power point by </a:t>
            </a:r>
            <a:r>
              <a:rPr lang="en-GB" dirty="0" err="1" smtClean="0"/>
              <a:t>ana</a:t>
            </a:r>
            <a:r>
              <a:rPr lang="en-GB" dirty="0" smtClean="0"/>
              <a:t> real Tirador. November 2020</a:t>
            </a:r>
          </a:p>
          <a:p>
            <a:r>
              <a:rPr lang="en-GB" dirty="0" smtClean="0"/>
              <a:t>Resources from </a:t>
            </a:r>
            <a:r>
              <a:rPr lang="en-GB" dirty="0" err="1" smtClean="0"/>
              <a:t>twinkl</a:t>
            </a:r>
            <a:r>
              <a:rPr lang="en-GB" dirty="0" smtClean="0"/>
              <a:t> and </a:t>
            </a:r>
            <a:r>
              <a:rPr lang="en-GB" dirty="0" err="1" smtClean="0"/>
              <a:t>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65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213" y="2101379"/>
            <a:ext cx="1631099" cy="1800000"/>
          </a:xfrm>
          <a:prstGeom prst="rect">
            <a:avLst/>
          </a:prstGeo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2484" y="2050640"/>
            <a:ext cx="1711717" cy="1800000"/>
          </a:xfrm>
          <a:prstGeom prst="rect">
            <a:avLst/>
          </a:prstGeom>
        </p:spPr>
      </p:pic>
      <p:pic>
        <p:nvPicPr>
          <p:cNvPr id="6" name="Picture 5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77373" y="2050640"/>
            <a:ext cx="1694681" cy="1800000"/>
          </a:xfrm>
          <a:prstGeom prst="rect">
            <a:avLst/>
          </a:prstGeom>
        </p:spPr>
      </p:pic>
      <p:pic>
        <p:nvPicPr>
          <p:cNvPr id="7" name="Picture 6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6420" y="4338000"/>
            <a:ext cx="1683558" cy="1800000"/>
          </a:xfrm>
          <a:prstGeom prst="rect">
            <a:avLst/>
          </a:prstGeom>
        </p:spPr>
      </p:pic>
      <p:pic>
        <p:nvPicPr>
          <p:cNvPr id="8" name="Picture 7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65125" y="4338000"/>
            <a:ext cx="1743158" cy="1800000"/>
          </a:xfrm>
          <a:prstGeom prst="rect">
            <a:avLst/>
          </a:prstGeom>
        </p:spPr>
      </p:pic>
      <p:pic>
        <p:nvPicPr>
          <p:cNvPr id="9" name="Picture 8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93388" y="4338000"/>
            <a:ext cx="1683243" cy="180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19978" y="288964"/>
            <a:ext cx="6319969" cy="146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377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Tirador</dc:creator>
  <cp:lastModifiedBy>Ana Tirador</cp:lastModifiedBy>
  <cp:revision>4</cp:revision>
  <dcterms:created xsi:type="dcterms:W3CDTF">2020-11-11T14:18:49Z</dcterms:created>
  <dcterms:modified xsi:type="dcterms:W3CDTF">2020-11-14T12:54:09Z</dcterms:modified>
</cp:coreProperties>
</file>