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72" r:id="rId7"/>
    <p:sldId id="264" r:id="rId8"/>
    <p:sldId id="273" r:id="rId9"/>
    <p:sldId id="263" r:id="rId10"/>
    <p:sldId id="271" r:id="rId11"/>
    <p:sldId id="262" r:id="rId12"/>
    <p:sldId id="269" r:id="rId13"/>
    <p:sldId id="260" r:id="rId14"/>
    <p:sldId id="267" r:id="rId15"/>
    <p:sldId id="259" r:id="rId16"/>
    <p:sldId id="266" r:id="rId17"/>
    <p:sldId id="26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oeyBXrITPY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Power point by Ana real Tirador (November 2020)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Resources from </a:t>
            </a:r>
            <a:r>
              <a:rPr lang="en-GB" sz="1400" dirty="0" err="1" smtClean="0">
                <a:latin typeface="Comic Sans MS" panose="030F0702030302020204" pitchFamily="66" charset="0"/>
              </a:rPr>
              <a:t>inprint</a:t>
            </a:r>
            <a:r>
              <a:rPr lang="en-GB" sz="1400" dirty="0" smtClean="0">
                <a:latin typeface="Comic Sans MS" panose="030F0702030302020204" pitchFamily="66" charset="0"/>
              </a:rPr>
              <a:t> symbols and </a:t>
            </a:r>
            <a:r>
              <a:rPr lang="en-GB" sz="1400" dirty="0" err="1" smtClean="0">
                <a:latin typeface="Comic Sans MS" panose="030F0702030302020204" pitchFamily="66" charset="0"/>
              </a:rPr>
              <a:t>youtube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258" y="836023"/>
            <a:ext cx="7473483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9" y="1317663"/>
            <a:ext cx="5146684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31" y="1751376"/>
            <a:ext cx="4332414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29" y="3901363"/>
            <a:ext cx="1774090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937" y="3901363"/>
            <a:ext cx="1786283" cy="1798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239" y="3895267"/>
            <a:ext cx="1755800" cy="180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56" y="88829"/>
            <a:ext cx="1186384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2.91667E-6 0.00023 C 0.00143 -0.03079 -0.00039 -0.01366 0.00833 -0.05208 C 0.00976 -0.0588 0.01146 -0.06551 0.01302 -0.07222 C 0.01458 -0.07963 0.01523 -0.08819 0.01771 -0.09444 C 0.02799 -0.12199 0.01914 -0.09606 0.02695 -0.12616 C 0.02942 -0.13472 0.03229 -0.14306 0.0345 -0.15185 L 0.0401 -0.17407 C 0.04114 -0.17801 0.04179 -0.18171 0.04297 -0.18542 C 0.04544 -0.19259 0.04752 -0.20069 0.05039 -0.20741 C 0.05195 -0.21134 0.05364 -0.21458 0.05508 -0.21875 C 0.06041 -0.2331 0.05495 -0.22361 0.06172 -0.23356 C 0.06758 -0.25718 0.05781 -0.22083 0.0681 -0.24815 C 0.06901 -0.25023 0.06849 -0.25324 0.06901 -0.25556 C 0.06979 -0.25787 0.07109 -0.25926 0.07187 -0.26111 C 0.07291 -0.26343 0.07383 -0.2662 0.07474 -0.26852 C 0.07539 -0.27037 0.07591 -0.27245 0.07656 -0.27431 C 0.07786 -0.27731 0.07916 -0.28009 0.08034 -0.28356 C 0.08138 -0.28634 0.0819 -0.29005 0.0832 -0.29259 C 0.08385 -0.29421 0.08515 -0.29491 0.08606 -0.2963 C 0.09023 -0.30324 0.08711 -0.30046 0.09153 -0.30556 C 0.10521 -0.32106 0.08763 -0.30069 0.09817 -0.31111 C 0.09909 -0.31227 0.09974 -0.31458 0.10091 -0.31505 C 0.10403 -0.31574 0.10716 -0.31505 0.11041 -0.3150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9" y="1317663"/>
            <a:ext cx="5146684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99" y="1751376"/>
            <a:ext cx="4297959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245" y="3996280"/>
            <a:ext cx="1785600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033" y="3996280"/>
            <a:ext cx="1774090" cy="1798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829" y="3996280"/>
            <a:ext cx="1774090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56" y="41371"/>
            <a:ext cx="1186384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0.00023 C 0.00404 -0.00648 0.00808 -0.01343 0.0125 -0.01875 C 0.01823 -0.02523 0.04154 -0.04653 0.04779 -0.0537 C 0.05261 -0.05926 0.05729 -0.06574 0.06237 -0.06991 C 0.06771 -0.07477 0.07357 -0.07685 0.07904 -0.08056 C 0.13308 -0.11713 0.06042 -0.07083 0.1112 -0.10093 C 0.11654 -0.10394 0.12149 -0.1088 0.12696 -0.11111 C 0.13724 -0.1162 0.14805 -0.1169 0.15808 -0.12338 C 0.16237 -0.12616 0.16654 -0.12963 0.17084 -0.13171 C 0.17539 -0.1338 0.17995 -0.13426 0.18464 -0.13588 C 0.21367 -0.1463 0.18438 -0.13727 0.21485 -0.15046 C 0.22227 -0.15347 0.22995 -0.15394 0.23737 -0.15833 C 0.24414 -0.16296 0.24844 -0.16505 0.25495 -0.17083 C 0.2569 -0.17269 0.25886 -0.17477 0.26068 -0.17708 C 0.26745 -0.21181 0.26107 -0.18519 0.26953 -0.20972 C 0.27136 -0.21505 0.27253 -0.22153 0.27435 -0.22616 C 0.27683 -0.23171 0.27969 -0.23565 0.28229 -0.24074 C 0.28594 -0.24792 0.28946 -0.25579 0.2931 -0.2632 C 0.2944 -0.26597 0.29584 -0.26829 0.29701 -0.27153 C 0.29753 -0.27361 0.29818 -0.27593 0.29883 -0.27778 C 0.30104 -0.28264 0.30352 -0.28704 0.30573 -0.29213 C 0.30664 -0.29421 0.30794 -0.2956 0.3086 -0.29815 C 0.30964 -0.30162 0.31068 -0.30486 0.31159 -0.30833 C 0.31302 -0.31389 0.31459 -0.3213 0.3155 -0.32708 C 0.31602 -0.32963 0.31615 -0.33264 0.31641 -0.33495 C 0.31745 -0.32824 0.31745 -0.33102 0.31745 -0.32708 L 0.31745 -0.32685 " pathEditMode="relative" rAng="0" ptsTypes="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9" y="1317663"/>
            <a:ext cx="5146684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29" y="1751376"/>
            <a:ext cx="4437500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069" y="4019798"/>
            <a:ext cx="1896020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239" y="4019798"/>
            <a:ext cx="1755800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470" y="4019798"/>
            <a:ext cx="1670449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57" y="29612"/>
            <a:ext cx="1186384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0.00023 C -0.0026 -0.00764 -0.00495 -0.01528 -0.00755 -0.02222 C -0.00937 -0.02639 -0.01159 -0.02963 -0.01328 -0.03403 C -0.01523 -0.03912 -0.0164 -0.04514 -0.01836 -0.05 C -0.01979 -0.05394 -0.02161 -0.05648 -0.02331 -0.05995 C -0.02643 -0.06713 -0.02916 -0.07546 -0.03229 -0.08194 C -0.03398 -0.08519 -0.03567 -0.08866 -0.03737 -0.0919 C -0.03919 -0.09514 -0.04127 -0.09815 -0.0431 -0.10162 C -0.05156 -0.11921 -0.04635 -0.11134 -0.0539 -0.12963 C -0.05599 -0.13472 -0.05846 -0.13843 -0.06041 -0.14352 C -0.06367 -0.15185 -0.06627 -0.16134 -0.06966 -0.16944 L -0.07786 -0.18935 C -0.07864 -0.19144 -0.07969 -0.19306 -0.08034 -0.19537 C -0.08125 -0.19792 -0.0819 -0.20093 -0.08281 -0.20324 C -0.08346 -0.20509 -0.0845 -0.20602 -0.08528 -0.20718 C -0.08607 -0.21065 -0.08685 -0.21412 -0.08776 -0.21736 C -0.08854 -0.21944 -0.08958 -0.22107 -0.09023 -0.22315 C -0.09088 -0.225 -0.09127 -0.22732 -0.09192 -0.22917 C -0.09271 -0.23125 -0.09362 -0.2331 -0.0944 -0.23519 C -0.09505 -0.23681 -0.09544 -0.23935 -0.09609 -0.24097 C -0.09674 -0.24329 -0.09778 -0.24491 -0.09857 -0.24699 C -0.09948 -0.24954 -0.10013 -0.25232 -0.10104 -0.25509 C -0.10247 -0.26574 -0.10104 -0.25694 -0.10429 -0.26898 C -0.10521 -0.27222 -0.10586 -0.27593 -0.10677 -0.27894 C -0.10833 -0.28426 -0.11054 -0.28889 -0.11172 -0.29491 C -0.11562 -0.31389 -0.11354 -0.30602 -0.11758 -0.31875 C -0.11862 -0.32639 -0.11784 -0.32338 -0.11992 -0.32847 " pathEditMode="relative" rAng="0" ptsTypes="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9" y="1317663"/>
            <a:ext cx="5146684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56" y="1751376"/>
            <a:ext cx="4355245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29" y="4086962"/>
            <a:ext cx="1774090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239" y="4095780"/>
            <a:ext cx="1702326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712" y="4095780"/>
            <a:ext cx="1770732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56" y="0"/>
            <a:ext cx="1186384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2.70833E-6 0.00023 C 0.01588 -0.0706 0.0013 -0.0081 0.01198 -0.05046 C 0.01341 -0.05625 0.01471 -0.0625 0.01627 -0.06828 C 0.0181 -0.075 0.02031 -0.08125 0.02226 -0.08796 C 0.02461 -0.09629 0.02656 -0.10486 0.02916 -0.11296 C 0.03463 -0.13055 0.04075 -0.14745 0.04635 -0.16481 C 0.04961 -0.17477 0.0526 -0.18518 0.05586 -0.19537 C 0.05833 -0.20301 0.0612 -0.21041 0.06354 -0.21852 C 0.07903 -0.27222 0.05742 -0.19907 0.07565 -0.2544 C 0.07734 -0.25949 0.07825 -0.26551 0.07995 -0.2706 C 0.08112 -0.27407 0.08307 -0.27616 0.08424 -0.2794 C 0.08554 -0.28264 0.0862 -0.28703 0.08776 -0.29004 C 0.08854 -0.29213 0.0901 -0.29236 0.09114 -0.29375 C 0.09205 -0.29537 0.09271 -0.29768 0.09362 -0.29907 C 0.09453 -0.30023 0.09531 -0.30069 0.09635 -0.30092 C 0.10547 -0.30254 0.11471 -0.30347 0.12383 -0.3044 C 0.12721 -0.30694 0.1306 -0.31018 0.13411 -0.31157 C 0.14023 -0.31435 0.13711 -0.3125 0.14375 -0.31713 C 0.14843 -0.33171 0.14218 -0.31481 0.14804 -0.3243 L 0.15573 -0.34028 C 0.15651 -0.34213 0.15729 -0.34421 0.15833 -0.3456 L 0.1608 -0.3493 C 0.16146 -0.35092 0.16185 -0.35301 0.16263 -0.35463 C 0.16458 -0.35972 0.16523 -0.35995 0.16771 -0.36366 C 0.16888 -0.3669 0.17031 -0.37222 0.172 -0.3743 C 0.17304 -0.37569 0.17435 -0.37569 0.17552 -0.37616 C 0.1763 -0.37731 0.17721 -0.38055 0.17812 -0.37986 C 0.17916 -0.3787 0.17851 -0.37477 0.1789 -0.37268 C 0.17942 -0.3706 0.18021 -0.36921 0.1806 -0.36713 C 0.18138 -0.36435 0.18164 -0.36111 0.18242 -0.35833 C 0.18281 -0.35625 0.18372 -0.35463 0.18411 -0.35278 C 0.18476 -0.35 0.18515 -0.34676 0.1858 -0.34375 C 0.18633 -0.3419 0.18711 -0.34028 0.1875 -0.33842 C 0.18789 -0.3368 0.18854 -0.3331 0.18854 -0.33287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9" y="1317663"/>
            <a:ext cx="5146684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60" y="23848"/>
            <a:ext cx="7374820" cy="1794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460" y="1818000"/>
            <a:ext cx="3491450" cy="50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910" y="1818000"/>
            <a:ext cx="3388966" cy="50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70" y="1818000"/>
            <a:ext cx="1742857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15" y="18000"/>
            <a:ext cx="178536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8" y="30343"/>
            <a:ext cx="5944320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17" y="2022069"/>
            <a:ext cx="4357241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115" y="4889318"/>
            <a:ext cx="1901613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673" y="4889318"/>
            <a:ext cx="1675385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973" y="4890842"/>
            <a:ext cx="1700931" cy="179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438" y="75292"/>
            <a:ext cx="592128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23 C -0.00742 -0.06203 0.00274 0.01783 -0.0112 -0.06458 C -0.01432 -0.0824 -0.01745 -0.10023 -0.02031 -0.11805 C -0.02187 -0.12662 -0.02292 -0.13541 -0.02435 -0.14398 C -0.02617 -0.15324 -0.02786 -0.1625 -0.02943 -0.17176 C -0.03268 -0.19027 -0.03476 -0.20949 -0.03854 -0.22754 C -0.04271 -0.24652 -0.04453 -0.25648 -0.04974 -0.27477 C -0.05117 -0.27986 -0.05312 -0.28449 -0.05482 -0.28958 C -0.05664 -0.29514 -0.05781 -0.30139 -0.05976 -0.30671 C -0.06497 -0.32014 -0.07148 -0.33102 -0.07604 -0.34514 C -0.09088 -0.39259 -0.07057 -0.33009 -0.08411 -0.3669 C -0.08542 -0.3699 -0.08594 -0.37407 -0.08724 -0.37754 C -0.08919 -0.3831 -0.09062 -0.38449 -0.09323 -0.38819 C -0.09427 -0.39097 -0.09492 -0.39444 -0.09635 -0.39676 C -0.097 -0.39815 -0.09844 -0.39815 -0.09935 -0.39884 C -0.11445 -0.41342 -0.10117 -0.40347 -0.1125 -0.40949 C -0.11693 -0.4118 -0.11419 -0.41157 -0.11641 -0.41157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9" y="1317663"/>
            <a:ext cx="5146684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35" y="1800000"/>
            <a:ext cx="4393007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239" y="4136493"/>
            <a:ext cx="1774090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356" y="4103835"/>
            <a:ext cx="1786283" cy="1798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297" y="4136493"/>
            <a:ext cx="1774090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20" y="60529"/>
            <a:ext cx="1186384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8.33333E-7 0.00023 C 0.00156 -0.00556 0.00312 -0.01134 0.00508 -0.01644 C 0.00794 -0.02338 0.01341 -0.03357 0.01732 -0.03958 C 0.02187 -0.04676 0.02656 -0.0537 0.03125 -0.06088 C 0.03411 -0.06551 0.03698 -0.07037 0.03984 -0.075 C 0.04661 -0.08588 0.04922 -0.09028 0.05638 -0.1 C 0.0595 -0.1044 0.06263 -0.10903 0.06601 -0.1125 L 0.08854 -0.13588 C 0.09401 -0.14167 0.09961 -0.14769 0.10508 -0.15347 C 0.10742 -0.15602 0.10963 -0.15903 0.11198 -0.16065 C 0.11523 -0.1632 0.11849 -0.16505 0.12161 -0.16782 C 0.12461 -0.1706 0.12734 -0.17431 0.13034 -0.17685 C 0.13737 -0.18264 0.14271 -0.18357 0.15026 -0.18565 C 0.15456 -0.18704 0.15898 -0.18773 0.16341 -0.18935 C 0.16797 -0.19097 0.17253 -0.19445 0.17721 -0.19653 C 0.19023 -0.20185 0.19167 -0.20139 0.20325 -0.2037 C 0.20625 -0.20463 0.20924 -0.20556 0.21211 -0.20718 C 0.21549 -0.20903 0.21758 -0.21204 0.2207 -0.21597 C 0.22161 -0.21898 0.22226 -0.22222 0.22331 -0.225 C 0.22487 -0.22917 0.23086 -0.24005 0.23281 -0.24282 C 0.23542 -0.24607 0.23828 -0.24815 0.24062 -0.25185 C 0.24323 -0.25556 0.24505 -0.26042 0.24766 -0.26412 C 0.25039 -0.26829 0.25351 -0.27107 0.25625 -0.275 C 0.25911 -0.2787 0.26133 -0.28357 0.26406 -0.28727 C 0.26667 -0.29074 0.26953 -0.29282 0.272 -0.2963 C 0.27448 -0.3 0.27643 -0.30509 0.27891 -0.3088 C 0.28307 -0.31458 0.28763 -0.31968 0.29206 -0.32477 C 0.29401 -0.32732 0.29609 -0.3294 0.29805 -0.33195 C 0.29987 -0.33449 0.30143 -0.33727 0.30325 -0.33912 C 0.30495 -0.34097 0.30677 -0.3412 0.30846 -0.34259 C 0.31029 -0.34421 0.31185 -0.34653 0.31367 -0.34815 C 0.31484 -0.34884 0.31615 -0.34907 0.31719 -0.34977 C 0.3181 -0.35046 0.31901 -0.35116 0.31979 -0.35139 C 0.32878 -0.35116 0.33776 -0.35139 0.34674 -0.34977 C 0.34805 -0.34954 0.3444 -0.34884 0.34323 -0.34815 C 0.34232 -0.34722 0.34154 -0.34537 0.34075 -0.34468 C 0.33984 -0.34375 0.33802 -0.34259 0.33802 -0.34236 L 0.33802 -0.34259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9" y="1317663"/>
            <a:ext cx="5146684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14" y="1751376"/>
            <a:ext cx="4315068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4133249"/>
            <a:ext cx="1700931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673" y="4133249"/>
            <a:ext cx="1785246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239" y="4133249"/>
            <a:ext cx="1896020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26" y="111840"/>
            <a:ext cx="1186384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1.875E-6 0.00023 C 0.00117 -0.0044 0.0026 -0.00903 0.00403 -0.0132 C 0.00469 -0.01505 0.0056 -0.01644 0.00625 -0.01806 C 0.00677 -0.01968 0.00677 -0.02153 0.00729 -0.02315 C 0.00846 -0.02616 0.01015 -0.02848 0.01159 -0.03125 C 0.01198 -0.03403 0.01198 -0.03681 0.01263 -0.03936 C 0.01341 -0.04167 0.01484 -0.04352 0.01588 -0.04584 C 0.01797 -0.05047 0.02083 -0.0588 0.02213 -0.06389 C 0.02305 -0.0669 0.02344 -0.07061 0.02435 -0.07385 C 0.0263 -0.08033 0.02903 -0.08635 0.03073 -0.09329 C 0.03151 -0.09607 0.03203 -0.09885 0.03294 -0.10162 C 0.03385 -0.1044 0.03515 -0.10695 0.03607 -0.10973 C 0.03724 -0.11297 0.03841 -0.11598 0.03932 -0.11945 C 0.03997 -0.12223 0.04036 -0.12524 0.0414 -0.12755 C 0.04362 -0.13264 0.04674 -0.13681 0.04883 -0.14213 C 0.04987 -0.14491 0.05091 -0.14769 0.05208 -0.15047 C 0.05312 -0.15278 0.05443 -0.15463 0.05534 -0.15695 C 0.05625 -0.15949 0.05651 -0.16274 0.05742 -0.16505 C 0.05859 -0.16806 0.06028 -0.17037 0.06159 -0.17338 C 0.06784 -0.18681 0.06172 -0.17686 0.06797 -0.18635 C 0.06836 -0.1882 0.06849 -0.18982 0.06914 -0.19121 C 0.07096 -0.19584 0.07552 -0.2044 0.07552 -0.20417 C 0.07591 -0.20718 0.07591 -0.20996 0.07656 -0.2125 C 0.07708 -0.21436 0.07812 -0.21574 0.07877 -0.2176 C 0.08307 -0.22824 0.08008 -0.22292 0.08502 -0.23033 C 0.08737 -0.24422 0.08424 -0.2301 0.08932 -0.2419 C 0.09062 -0.24491 0.09114 -0.24885 0.09258 -0.25162 C 0.09466 -0.25602 0.09805 -0.25857 0.09987 -0.2632 L 0.10416 -0.27292 L 0.10638 -0.27778 C 0.10677 -0.2801 0.1069 -0.28218 0.10742 -0.28449 C 0.10794 -0.28658 0.10911 -0.28866 0.10963 -0.29098 C 0.11055 -0.2963 0.11015 -0.30232 0.11172 -0.30718 C 0.1125 -0.30949 0.11328 -0.31158 0.11393 -0.31389 C 0.11432 -0.31598 0.11458 -0.31806 0.11497 -0.32037 C 0.11523 -0.32199 0.11575 -0.32361 0.11601 -0.32524 C 0.1168 -0.3294 0.11719 -0.33403 0.1181 -0.3382 C 0.11849 -0.34005 0.11914 -0.34167 0.11927 -0.34306 C 0.1194 -0.3463 0.11927 -0.34977 0.11927 -0.35278 " pathEditMode="relative" rAng="0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9" y="1317663"/>
            <a:ext cx="5146684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510" y="1751376"/>
            <a:ext cx="4220270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033" y="4043529"/>
            <a:ext cx="1896020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061" y="3841649"/>
            <a:ext cx="1670449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576" y="3866054"/>
            <a:ext cx="1758139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21" y="137966"/>
            <a:ext cx="1186384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-0.04375 L -0.00872 -0.04352 C -0.01198 -0.04769 -0.01549 -0.05093 -0.01849 -0.05533 C -0.02083 -0.0588 -0.0289 -0.07894 -0.03021 -0.08195 C -0.03255 -0.08727 -0.03542 -0.0919 -0.03776 -0.09722 C -0.04036 -0.10324 -0.04258 -0.11019 -0.04518 -0.11621 C -0.07982 -0.19746 -0.04674 -0.11968 -0.07096 -0.17153 C -0.08672 -0.20556 -0.08294 -0.19931 -0.09453 -0.22477 C -0.09622 -0.22871 -0.09831 -0.23218 -0.09987 -0.23635 C -0.10573 -0.25185 -0.10247 -0.24422 -0.1095 -0.25903 C -0.11015 -0.26297 -0.11055 -0.26713 -0.11159 -0.2706 C -0.11237 -0.27292 -0.11419 -0.27385 -0.11484 -0.27616 C -0.11562 -0.27917 -0.1151 -0.28287 -0.11588 -0.28588 C -0.11914 -0.29746 -0.12148 -0.2963 -0.12344 -0.30672 C -0.12357 -0.30787 -0.12344 -0.30926 -0.12344 -0.31042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99</TotalTime>
  <Words>17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Tirador</dc:creator>
  <cp:lastModifiedBy>Ana Tirador</cp:lastModifiedBy>
  <cp:revision>8</cp:revision>
  <dcterms:created xsi:type="dcterms:W3CDTF">2020-11-16T11:00:40Z</dcterms:created>
  <dcterms:modified xsi:type="dcterms:W3CDTF">2020-11-16T12:40:09Z</dcterms:modified>
</cp:coreProperties>
</file>