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9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8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7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v_ub7Be7o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033" y="1784588"/>
            <a:ext cx="8768861" cy="104488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2"/>
              </a:rPr>
              <a:t>Click here to see a poppy animation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7" y="1726307"/>
            <a:ext cx="2175352" cy="14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567" y="2415222"/>
            <a:ext cx="5862771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6" y="4779463"/>
            <a:ext cx="5567770" cy="194536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5478" y="2373490"/>
            <a:ext cx="4400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Ask an adult to draw a poppy for you. Colour it using red colour.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48" y="4950332"/>
            <a:ext cx="4808161" cy="1683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0845" y="2391148"/>
            <a:ext cx="5902064" cy="43667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825625"/>
            <a:ext cx="4581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ear some red and green paper and paste it on a poppy picture to make a beautiful poppy at home.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Tirador</dc:creator>
  <cp:lastModifiedBy>Simone Selway</cp:lastModifiedBy>
  <cp:revision>8</cp:revision>
  <dcterms:created xsi:type="dcterms:W3CDTF">2020-10-30T10:50:41Z</dcterms:created>
  <dcterms:modified xsi:type="dcterms:W3CDTF">2020-11-10T15:22:31Z</dcterms:modified>
</cp:coreProperties>
</file>