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70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79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08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8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84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7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4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06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65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125E-1033-4793-9C10-7989650A7086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4AC9-6C45-4441-8C3C-AFE34258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67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pv_ub7Be7o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033" y="1784588"/>
            <a:ext cx="8768861" cy="104488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  <a:hlinkClick r:id="rId2"/>
              </a:rPr>
              <a:t>Click here to see a poppy animation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77" y="1726307"/>
            <a:ext cx="2175352" cy="148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4567" y="2415222"/>
            <a:ext cx="5862771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96" y="4779463"/>
            <a:ext cx="5567770" cy="194536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35478" y="2373490"/>
            <a:ext cx="44000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dirty="0" smtClean="0">
                <a:latin typeface="Comic Sans MS" panose="030F0702030302020204" pitchFamily="66" charset="0"/>
              </a:rPr>
              <a:t>Ask an adult to draw a poppy for you. Colour it using red colour.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48" y="4950332"/>
            <a:ext cx="4808161" cy="16833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50845" y="2391148"/>
            <a:ext cx="5902064" cy="43667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1825625"/>
            <a:ext cx="45815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ear some red and green paper and paste it on a poppy picture to make a beautiful poppy at home.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44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Tirador</dc:creator>
  <cp:lastModifiedBy>Simone Selway</cp:lastModifiedBy>
  <cp:revision>8</cp:revision>
  <dcterms:created xsi:type="dcterms:W3CDTF">2020-10-30T10:50:41Z</dcterms:created>
  <dcterms:modified xsi:type="dcterms:W3CDTF">2020-11-10T15:11:19Z</dcterms:modified>
</cp:coreProperties>
</file>