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5"/>
  </p:notesMasterIdLst>
  <p:sldIdLst>
    <p:sldId id="256" r:id="rId2"/>
    <p:sldId id="258" r:id="rId3"/>
    <p:sldId id="257" r:id="rId4"/>
    <p:sldId id="266" r:id="rId5"/>
    <p:sldId id="259" r:id="rId6"/>
    <p:sldId id="262" r:id="rId7"/>
    <p:sldId id="263" r:id="rId8"/>
    <p:sldId id="264" r:id="rId9"/>
    <p:sldId id="265" r:id="rId10"/>
    <p:sldId id="269" r:id="rId11"/>
    <p:sldId id="268" r:id="rId12"/>
    <p:sldId id="271" r:id="rId13"/>
    <p:sldId id="273" r:id="rId14"/>
  </p:sldIdLst>
  <p:sldSz cx="9144000" cy="6858000" type="screen4x3"/>
  <p:notesSz cx="6669088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EFEA-ED9F-45B7-9E03-BAD13B3F84C6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51ED-05E7-4D17-8217-9386EAD53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151ED-05E7-4D17-8217-9386EAD533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3429000"/>
            <a:ext cx="6400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>
            <a:lvl1pPr>
              <a:defRPr b="1">
                <a:solidFill>
                  <a:srgbClr val="B6EAFA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4B4100-B07E-4A1C-B2A5-A63231A309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DEA66-01FF-42AC-867F-8E0A4EDAF0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CC24-C9AC-41D5-BC4B-C96221B7C3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AB314-FD8D-47C8-BA0C-529686803E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945A-F510-4011-9E6F-EF20D56482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D2944-A930-48EE-9353-D3E7A9EBB80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CF3F1-1DD1-4E49-A828-1B1E089924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12C5-77A5-487E-B0FC-37E124EAA1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160F-C717-496E-B509-B343E5CC91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F8EEF-151C-431F-AAB5-C0E57C2545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CC7E5-5550-4775-A543-B3FA3A28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1C3458-4836-4A43-83F2-A29688173D02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ircle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FrTFAZPQxp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gif"/><Relationship Id="rId7" Type="http://schemas.openxmlformats.org/officeDocument/2006/relationships/image" Target="../media/image1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24.gif"/><Relationship Id="rId10" Type="http://schemas.openxmlformats.org/officeDocument/2006/relationships/image" Target="../media/image41.png"/><Relationship Id="rId4" Type="http://schemas.openxmlformats.org/officeDocument/2006/relationships/image" Target="../media/image21.gif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gif"/><Relationship Id="rId5" Type="http://schemas.openxmlformats.org/officeDocument/2006/relationships/image" Target="../media/image37.gif"/><Relationship Id="rId10" Type="http://schemas.openxmlformats.org/officeDocument/2006/relationships/image" Target="../media/image43.png"/><Relationship Id="rId4" Type="http://schemas.openxmlformats.org/officeDocument/2006/relationships/image" Target="../media/image36.jpe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gif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4653136"/>
            <a:ext cx="6400800" cy="1143000"/>
          </a:xfrm>
        </p:spPr>
        <p:txBody>
          <a:bodyPr/>
          <a:lstStyle/>
          <a:p>
            <a:r>
              <a:rPr lang="en-GB" sz="7200" dirty="0">
                <a:latin typeface="Comic Sans MS" pitchFamily="66" charset="0"/>
              </a:rPr>
              <a:t>The Christmas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19675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Lindon Bennet</a:t>
            </a:r>
            <a:r>
              <a:rPr lang="en-GB" sz="4400" b="1" dirty="0" smtClean="0"/>
              <a:t> </a:t>
            </a:r>
            <a:r>
              <a:rPr lang="en-GB" sz="4400" b="1" dirty="0" smtClean="0"/>
              <a:t>School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50" y="5807821"/>
            <a:ext cx="1490100" cy="7523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1052513"/>
            <a:ext cx="5976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The star led them all the way to Bethlehem.</a:t>
            </a:r>
          </a:p>
        </p:txBody>
      </p:sp>
      <p:pic>
        <p:nvPicPr>
          <p:cNvPr id="20483" name="Picture 3" descr="animated-large-st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4813"/>
            <a:ext cx="1906588" cy="1989137"/>
          </a:xfrm>
          <a:prstGeom prst="rect">
            <a:avLst/>
          </a:prstGeom>
          <a:noFill/>
        </p:spPr>
      </p:pic>
      <p:pic>
        <p:nvPicPr>
          <p:cNvPr id="5" name="Picture 4" descr="Bethleh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32856"/>
            <a:ext cx="1728192" cy="174909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325361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625"/>
            <a:ext cx="4006850" cy="3254375"/>
          </a:xfrm>
          <a:prstGeom prst="rect">
            <a:avLst/>
          </a:prstGeom>
          <a:noFill/>
        </p:spPr>
      </p:pic>
      <p:pic>
        <p:nvPicPr>
          <p:cNvPr id="21510" name="Picture 6" descr="329256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24250"/>
            <a:ext cx="3333750" cy="3333750"/>
          </a:xfrm>
          <a:prstGeom prst="rect">
            <a:avLst/>
          </a:prstGeom>
          <a:noFill/>
        </p:spPr>
      </p:pic>
      <p:pic>
        <p:nvPicPr>
          <p:cNvPr id="21511" name="Picture 7" descr="3291817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346575"/>
            <a:ext cx="2736850" cy="2511425"/>
          </a:xfrm>
          <a:prstGeom prst="rect">
            <a:avLst/>
          </a:prstGeom>
          <a:noFill/>
        </p:spPr>
      </p:pic>
      <p:pic>
        <p:nvPicPr>
          <p:cNvPr id="21512" name="Picture 8" descr="324101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5229225"/>
            <a:ext cx="2663825" cy="1844675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9552" y="476673"/>
            <a:ext cx="8137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The wise men </a:t>
            </a:r>
            <a:r>
              <a:rPr lang="en-GB" sz="3200" b="1" dirty="0" smtClean="0"/>
              <a:t>brought the </a:t>
            </a:r>
            <a:r>
              <a:rPr lang="en-GB" sz="3200" b="1" dirty="0"/>
              <a:t>Baby Jesus </a:t>
            </a:r>
            <a:r>
              <a:rPr lang="en-GB" sz="3200" b="1" dirty="0" smtClean="0"/>
              <a:t>gifts </a:t>
            </a:r>
            <a:r>
              <a:rPr lang="en-GB" sz="3200" b="1" dirty="0"/>
              <a:t>of </a:t>
            </a:r>
            <a:r>
              <a:rPr lang="en-GB" sz="3200" b="1" dirty="0" smtClean="0"/>
              <a:t>Gold</a:t>
            </a:r>
            <a:endParaRPr lang="en-US" sz="3200" b="1" dirty="0" smtClean="0"/>
          </a:p>
          <a:p>
            <a:pPr>
              <a:spcBef>
                <a:spcPct val="50000"/>
              </a:spcBef>
            </a:pPr>
            <a:r>
              <a:rPr lang="en-GB" sz="3200" b="1" dirty="0" smtClean="0"/>
              <a:t> </a:t>
            </a:r>
            <a:endParaRPr lang="en-US" sz="3200" b="1" dirty="0" smtClean="0"/>
          </a:p>
          <a:p>
            <a:pPr>
              <a:spcBef>
                <a:spcPct val="50000"/>
              </a:spcBef>
            </a:pPr>
            <a:r>
              <a:rPr lang="en-GB" sz="3200" b="1" dirty="0" smtClean="0"/>
              <a:t> </a:t>
            </a:r>
            <a:endParaRPr lang="en-GB" sz="3200" b="1" dirty="0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7584" y="5373216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517" name="Picture 13" descr="christmas_stars_sparkling_l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49275"/>
            <a:ext cx="1081087" cy="1081088"/>
          </a:xfrm>
          <a:prstGeom prst="rect">
            <a:avLst/>
          </a:prstGeom>
          <a:noFill/>
        </p:spPr>
      </p:pic>
      <p:pic>
        <p:nvPicPr>
          <p:cNvPr id="21518" name="Picture 14" descr="christmas_stars_sparkling_l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549275"/>
            <a:ext cx="720725" cy="7207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23528" y="213285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Frankincense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3491880" y="3573016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and Myrrh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7972" y="1016423"/>
            <a:ext cx="1479079" cy="1277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938" y="2115872"/>
            <a:ext cx="1619804" cy="140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3190" y="2951487"/>
            <a:ext cx="1600324" cy="139848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325526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3250"/>
            <a:ext cx="2971800" cy="371475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0113" y="404812"/>
            <a:ext cx="75596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 smtClean="0"/>
              <a:t>And ever since that day, Christians, all over the world, have celebrated Jesus’ birthday.</a:t>
            </a:r>
          </a:p>
          <a:p>
            <a:pPr>
              <a:spcBef>
                <a:spcPct val="50000"/>
              </a:spcBef>
            </a:pPr>
            <a:r>
              <a:rPr lang="en-GB" sz="3600" b="1" dirty="0" smtClean="0"/>
              <a:t>It’s Christmas! </a:t>
            </a:r>
            <a:endParaRPr lang="en-GB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72514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9600" b="1" dirty="0" smtClean="0">
                <a:solidFill>
                  <a:srgbClr val="FF0000"/>
                </a:solidFill>
              </a:rPr>
              <a:t>Christmas!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10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3253612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3625"/>
            <a:ext cx="4006850" cy="3254375"/>
          </a:xfrm>
          <a:prstGeom prst="rect">
            <a:avLst/>
          </a:prstGeom>
          <a:noFill/>
        </p:spPr>
      </p:pic>
      <p:pic>
        <p:nvPicPr>
          <p:cNvPr id="21510" name="Picture 6" descr="329256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524250"/>
            <a:ext cx="3333750" cy="3333750"/>
          </a:xfrm>
          <a:prstGeom prst="rect">
            <a:avLst/>
          </a:prstGeom>
          <a:noFill/>
        </p:spPr>
      </p:pic>
      <p:pic>
        <p:nvPicPr>
          <p:cNvPr id="21511" name="Picture 7" descr="3291817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346575"/>
            <a:ext cx="2736850" cy="2511425"/>
          </a:xfrm>
          <a:prstGeom prst="rect">
            <a:avLst/>
          </a:prstGeom>
          <a:noFill/>
        </p:spPr>
      </p:pic>
      <p:pic>
        <p:nvPicPr>
          <p:cNvPr id="21512" name="Picture 8" descr="3241011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5229225"/>
            <a:ext cx="2663825" cy="1844675"/>
          </a:xfrm>
          <a:prstGeom prst="rect">
            <a:avLst/>
          </a:prstGeom>
          <a:noFill/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7584" y="5373216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517" name="Picture 13" descr="christmas_stars_sparkling_lg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549275"/>
            <a:ext cx="1081087" cy="1081088"/>
          </a:xfrm>
          <a:prstGeom prst="rect">
            <a:avLst/>
          </a:prstGeom>
          <a:noFill/>
        </p:spPr>
      </p:pic>
      <p:pic>
        <p:nvPicPr>
          <p:cNvPr id="21518" name="Picture 14" descr="christmas_stars_sparkling_lg_c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549275"/>
            <a:ext cx="720725" cy="720725"/>
          </a:xfrm>
          <a:prstGeom prst="rect">
            <a:avLst/>
          </a:prstGeom>
          <a:noFill/>
        </p:spPr>
      </p:pic>
      <p:pic>
        <p:nvPicPr>
          <p:cNvPr id="3" name="04 Away In a Man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02621" y="29634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327898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852738"/>
            <a:ext cx="2476500" cy="33528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16632"/>
            <a:ext cx="9073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rgbClr val="0070C0"/>
                </a:solidFill>
              </a:rPr>
              <a:t>A long time ago, far away lived Mary and Joseph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118" y="1249871"/>
            <a:ext cx="3567214" cy="154684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7200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/>
              <a:t>One day, an angel came to Mary. </a:t>
            </a:r>
            <a:endParaRPr lang="en-GB" sz="3200" b="1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88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He said to her, “You’re going to have a baby”</a:t>
            </a:r>
            <a:endParaRPr lang="en-GB" b="1" dirty="0"/>
          </a:p>
        </p:txBody>
      </p:sp>
      <p:pic>
        <p:nvPicPr>
          <p:cNvPr id="7178" name="Picture 10" descr="329266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292600"/>
            <a:ext cx="1676400" cy="2232025"/>
          </a:xfrm>
          <a:prstGeom prst="rect">
            <a:avLst/>
          </a:prstGeom>
          <a:noFill/>
        </p:spPr>
      </p:pic>
      <p:sp>
        <p:nvSpPr>
          <p:cNvPr id="7180" name="Freeform 12"/>
          <p:cNvSpPr>
            <a:spLocks/>
          </p:cNvSpPr>
          <p:nvPr/>
        </p:nvSpPr>
        <p:spPr bwMode="auto">
          <a:xfrm>
            <a:off x="4067175" y="5157788"/>
            <a:ext cx="5006975" cy="1627187"/>
          </a:xfrm>
          <a:custGeom>
            <a:avLst/>
            <a:gdLst/>
            <a:ahLst/>
            <a:cxnLst>
              <a:cxn ang="0">
                <a:pos x="2043" y="217"/>
              </a:cxn>
              <a:cxn ang="0">
                <a:pos x="1929" y="136"/>
              </a:cxn>
              <a:cxn ang="0">
                <a:pos x="1832" y="79"/>
              </a:cxn>
              <a:cxn ang="0">
                <a:pos x="1751" y="63"/>
              </a:cxn>
              <a:cxn ang="0">
                <a:pos x="1434" y="112"/>
              </a:cxn>
              <a:cxn ang="0">
                <a:pos x="1402" y="355"/>
              </a:cxn>
              <a:cxn ang="0">
                <a:pos x="209" y="363"/>
              </a:cxn>
              <a:cxn ang="0">
                <a:pos x="88" y="404"/>
              </a:cxn>
              <a:cxn ang="0">
                <a:pos x="7" y="517"/>
              </a:cxn>
              <a:cxn ang="0">
                <a:pos x="185" y="907"/>
              </a:cxn>
              <a:cxn ang="0">
                <a:pos x="1759" y="899"/>
              </a:cxn>
              <a:cxn ang="0">
                <a:pos x="2092" y="939"/>
              </a:cxn>
              <a:cxn ang="0">
                <a:pos x="2416" y="1004"/>
              </a:cxn>
              <a:cxn ang="0">
                <a:pos x="2578" y="1012"/>
              </a:cxn>
              <a:cxn ang="0">
                <a:pos x="2586" y="801"/>
              </a:cxn>
              <a:cxn ang="0">
                <a:pos x="2570" y="753"/>
              </a:cxn>
              <a:cxn ang="0">
                <a:pos x="2757" y="744"/>
              </a:cxn>
              <a:cxn ang="0">
                <a:pos x="3033" y="736"/>
              </a:cxn>
              <a:cxn ang="0">
                <a:pos x="3089" y="671"/>
              </a:cxn>
              <a:cxn ang="0">
                <a:pos x="3130" y="631"/>
              </a:cxn>
              <a:cxn ang="0">
                <a:pos x="3146" y="582"/>
              </a:cxn>
              <a:cxn ang="0">
                <a:pos x="3154" y="558"/>
              </a:cxn>
              <a:cxn ang="0">
                <a:pos x="3089" y="412"/>
              </a:cxn>
              <a:cxn ang="0">
                <a:pos x="2408" y="282"/>
              </a:cxn>
              <a:cxn ang="0">
                <a:pos x="2156" y="258"/>
              </a:cxn>
              <a:cxn ang="0">
                <a:pos x="2075" y="233"/>
              </a:cxn>
              <a:cxn ang="0">
                <a:pos x="2043" y="217"/>
              </a:cxn>
            </a:cxnLst>
            <a:rect l="0" t="0" r="r" b="b"/>
            <a:pathLst>
              <a:path w="3154" h="1025">
                <a:moveTo>
                  <a:pt x="2043" y="217"/>
                </a:moveTo>
                <a:cubicBezTo>
                  <a:pt x="2023" y="158"/>
                  <a:pt x="1987" y="150"/>
                  <a:pt x="1929" y="136"/>
                </a:cubicBezTo>
                <a:cubicBezTo>
                  <a:pt x="1903" y="110"/>
                  <a:pt x="1869" y="87"/>
                  <a:pt x="1832" y="79"/>
                </a:cubicBezTo>
                <a:cubicBezTo>
                  <a:pt x="1805" y="73"/>
                  <a:pt x="1751" y="63"/>
                  <a:pt x="1751" y="63"/>
                </a:cubicBezTo>
                <a:cubicBezTo>
                  <a:pt x="1687" y="65"/>
                  <a:pt x="1474" y="0"/>
                  <a:pt x="1434" y="112"/>
                </a:cubicBezTo>
                <a:cubicBezTo>
                  <a:pt x="1438" y="155"/>
                  <a:pt x="1493" y="354"/>
                  <a:pt x="1402" y="355"/>
                </a:cubicBezTo>
                <a:cubicBezTo>
                  <a:pt x="1004" y="360"/>
                  <a:pt x="607" y="360"/>
                  <a:pt x="209" y="363"/>
                </a:cubicBezTo>
                <a:cubicBezTo>
                  <a:pt x="169" y="376"/>
                  <a:pt x="128" y="391"/>
                  <a:pt x="88" y="404"/>
                </a:cubicBezTo>
                <a:cubicBezTo>
                  <a:pt x="55" y="436"/>
                  <a:pt x="22" y="473"/>
                  <a:pt x="7" y="517"/>
                </a:cubicBezTo>
                <a:cubicBezTo>
                  <a:pt x="14" y="685"/>
                  <a:pt x="0" y="845"/>
                  <a:pt x="185" y="907"/>
                </a:cubicBezTo>
                <a:cubicBezTo>
                  <a:pt x="712" y="900"/>
                  <a:pt x="1232" y="892"/>
                  <a:pt x="1759" y="899"/>
                </a:cubicBezTo>
                <a:cubicBezTo>
                  <a:pt x="1870" y="908"/>
                  <a:pt x="1982" y="921"/>
                  <a:pt x="2092" y="939"/>
                </a:cubicBezTo>
                <a:cubicBezTo>
                  <a:pt x="2201" y="957"/>
                  <a:pt x="2305" y="990"/>
                  <a:pt x="2416" y="1004"/>
                </a:cubicBezTo>
                <a:cubicBezTo>
                  <a:pt x="2479" y="1025"/>
                  <a:pt x="2499" y="1018"/>
                  <a:pt x="2578" y="1012"/>
                </a:cubicBezTo>
                <a:cubicBezTo>
                  <a:pt x="2593" y="921"/>
                  <a:pt x="2602" y="923"/>
                  <a:pt x="2586" y="801"/>
                </a:cubicBezTo>
                <a:cubicBezTo>
                  <a:pt x="2584" y="784"/>
                  <a:pt x="2570" y="753"/>
                  <a:pt x="2570" y="753"/>
                </a:cubicBezTo>
                <a:cubicBezTo>
                  <a:pt x="2617" y="703"/>
                  <a:pt x="2696" y="735"/>
                  <a:pt x="2757" y="744"/>
                </a:cubicBezTo>
                <a:cubicBezTo>
                  <a:pt x="2849" y="741"/>
                  <a:pt x="2941" y="743"/>
                  <a:pt x="3033" y="736"/>
                </a:cubicBezTo>
                <a:cubicBezTo>
                  <a:pt x="3058" y="734"/>
                  <a:pt x="3082" y="678"/>
                  <a:pt x="3089" y="671"/>
                </a:cubicBezTo>
                <a:cubicBezTo>
                  <a:pt x="3103" y="658"/>
                  <a:pt x="3130" y="631"/>
                  <a:pt x="3130" y="631"/>
                </a:cubicBezTo>
                <a:cubicBezTo>
                  <a:pt x="3135" y="615"/>
                  <a:pt x="3141" y="598"/>
                  <a:pt x="3146" y="582"/>
                </a:cubicBezTo>
                <a:cubicBezTo>
                  <a:pt x="3149" y="574"/>
                  <a:pt x="3154" y="558"/>
                  <a:pt x="3154" y="558"/>
                </a:cubicBezTo>
                <a:cubicBezTo>
                  <a:pt x="3147" y="490"/>
                  <a:pt x="3146" y="449"/>
                  <a:pt x="3089" y="412"/>
                </a:cubicBezTo>
                <a:cubicBezTo>
                  <a:pt x="2974" y="233"/>
                  <a:pt x="2520" y="284"/>
                  <a:pt x="2408" y="282"/>
                </a:cubicBezTo>
                <a:cubicBezTo>
                  <a:pt x="2199" y="264"/>
                  <a:pt x="2283" y="274"/>
                  <a:pt x="2156" y="258"/>
                </a:cubicBezTo>
                <a:cubicBezTo>
                  <a:pt x="2128" y="251"/>
                  <a:pt x="2102" y="242"/>
                  <a:pt x="2075" y="233"/>
                </a:cubicBezTo>
                <a:cubicBezTo>
                  <a:pt x="2049" y="216"/>
                  <a:pt x="2061" y="217"/>
                  <a:pt x="2043" y="217"/>
                </a:cubicBezTo>
                <a:close/>
              </a:path>
            </a:pathLst>
          </a:custGeom>
          <a:solidFill>
            <a:srgbClr val="57894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81" name="Picture 13" descr="329472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4619625" cy="38798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645429"/>
            <a:ext cx="1328411" cy="1206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411" y="5049788"/>
            <a:ext cx="1655429" cy="147483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29235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0700" y="2636838"/>
            <a:ext cx="3333750" cy="2847975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761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When it was time for the baby to arrive Mary and Joseph travelled to Bethlehem.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63688" y="2636912"/>
            <a:ext cx="6192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It was a long journey so Mary rode on a donkey.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861048"/>
            <a:ext cx="1608286" cy="147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146" y="1278078"/>
            <a:ext cx="1526128" cy="138863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58017E-6 C 0.00659 0.00949 0.01701 0.0081 0.02534 0.0132 C 0.04114 0.02293 0.03125 0.01899 0.04236 0.0227 C 0.04375 0.02386 0.04496 0.02548 0.04652 0.02641 C 0.04791 0.02734 0.04948 0.0271 0.05069 0.02826 C 0.05243 0.02965 0.05329 0.03243 0.05503 0.03382 C 0.05798 0.03637 0.0618 0.03707 0.06475 0.03962 C 0.06684 0.04124 0.0684 0.04355 0.07048 0.04518 C 0.08819 0.05815 0.0677 0.04031 0.08316 0.05282 C 0.09079 0.05908 0.09722 0.06788 0.10573 0.07159 C 0.10711 0.07275 0.10833 0.07437 0.10989 0.0753 C 0.11128 0.07622 0.11284 0.07599 0.11406 0.07715 C 0.121 0.08317 0.11788 0.08549 0.12673 0.0885 C 0.13177 0.09453 0.13888 0.10264 0.14513 0.10542 C 0.15503 0.11422 0.15017 0.11167 0.1592 0.11468 C 0.16753 0.12233 0.16927 0.12349 0.17882 0.12604 C 0.18507 0.13137 0.18698 0.13971 0.19444 0.14295 C 0.2 0.14851 0.20555 0.15477 0.21128 0.15987 C 0.2177 0.17307 0.21406 0.16867 0.22118 0.17493 C 0.22639 0.18535 0.22083 0.17632 0.22968 0.18419 C 0.23333 0.18744 0.23211 0.18952 0.23524 0.19369 C 0.23732 0.19647 0.23975 0.19902 0.24236 0.20111 C 0.24982 0.20713 0.26076 0.20898 0.26909 0.21246 C 0.2743 0.21709 0.27552 0.21987 0.28177 0.22196 C 0.28645 0.24096 0.30798 0.24629 0.32118 0.24629 " pathEditMode="relative" ptsTypes="ffffffffffffffffffffffffA">
                                      <p:cBhvr>
                                        <p:cTn id="1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29235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0848" y="3645024"/>
            <a:ext cx="3333750" cy="284797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560" y="260648"/>
            <a:ext cx="7775575" cy="15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Bethlehem was very busy and </a:t>
            </a:r>
            <a:r>
              <a:rPr lang="en-GB" sz="3200" b="1" dirty="0" smtClean="0"/>
              <a:t>Mary and Joseph could </a:t>
            </a:r>
            <a:r>
              <a:rPr lang="en-GB" sz="3200" b="1" dirty="0"/>
              <a:t>not find a place to stay</a:t>
            </a:r>
            <a:r>
              <a:rPr lang="en-GB" sz="3200" b="1" dirty="0" smtClean="0"/>
              <a:t>. Oh dear!</a:t>
            </a:r>
            <a:endParaRPr lang="en-GB" sz="3200" b="1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63688" y="3140968"/>
            <a:ext cx="518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Eventually an innkeeper found them a place to rest in his stable.</a:t>
            </a:r>
          </a:p>
        </p:txBody>
      </p:sp>
      <p:pic>
        <p:nvPicPr>
          <p:cNvPr id="9221" name="Picture 5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115888"/>
            <a:ext cx="1485900" cy="1485900"/>
          </a:xfrm>
          <a:prstGeom prst="rect">
            <a:avLst/>
          </a:prstGeom>
          <a:noFill/>
        </p:spPr>
      </p:pic>
      <p:pic>
        <p:nvPicPr>
          <p:cNvPr id="9222" name="Picture 6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1485900" cy="1485900"/>
          </a:xfrm>
          <a:prstGeom prst="rect">
            <a:avLst/>
          </a:prstGeom>
          <a:noFill/>
        </p:spPr>
      </p:pic>
      <p:pic>
        <p:nvPicPr>
          <p:cNvPr id="9223" name="Picture 7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76250"/>
            <a:ext cx="720725" cy="720725"/>
          </a:xfrm>
          <a:prstGeom prst="rect">
            <a:avLst/>
          </a:prstGeom>
          <a:noFill/>
        </p:spPr>
      </p:pic>
      <p:pic>
        <p:nvPicPr>
          <p:cNvPr id="9224" name="Picture 8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565400"/>
            <a:ext cx="720725" cy="7207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166" y="5133824"/>
            <a:ext cx="1464742" cy="1359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80" y="1813821"/>
            <a:ext cx="1525190" cy="138653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0.00232 L 1.51875 0.00232 " pathEditMode="relative" rAng="0" ptsTypes="AA">
                                      <p:cBhvr>
                                        <p:cTn id="18" dur="1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3292566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24250"/>
            <a:ext cx="3333750" cy="333375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1640" y="1124744"/>
            <a:ext cx="68407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/>
              <a:t>It was in this stable that the </a:t>
            </a:r>
            <a:r>
              <a:rPr lang="en-GB" sz="3600" b="1" dirty="0" smtClean="0"/>
              <a:t>baby was </a:t>
            </a:r>
            <a:r>
              <a:rPr lang="en-GB" sz="3600" b="1" dirty="0"/>
              <a:t>born</a:t>
            </a:r>
            <a:r>
              <a:rPr lang="en-GB" sz="3600" b="1" dirty="0" smtClean="0"/>
              <a:t>. His name was Jesus.</a:t>
            </a:r>
            <a:endParaRPr lang="en-GB" sz="3600" b="1" dirty="0"/>
          </a:p>
        </p:txBody>
      </p:sp>
      <p:pic>
        <p:nvPicPr>
          <p:cNvPr id="12293" name="Picture 5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0725" cy="720725"/>
          </a:xfrm>
          <a:prstGeom prst="rect">
            <a:avLst/>
          </a:prstGeom>
          <a:noFill/>
        </p:spPr>
      </p:pic>
      <p:pic>
        <p:nvPicPr>
          <p:cNvPr id="12294" name="Picture 6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720725" cy="720725"/>
          </a:xfrm>
          <a:prstGeom prst="rect">
            <a:avLst/>
          </a:prstGeom>
          <a:noFill/>
        </p:spPr>
      </p:pic>
      <p:pic>
        <p:nvPicPr>
          <p:cNvPr id="12295" name="Picture 7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720725" cy="720725"/>
          </a:xfrm>
          <a:prstGeom prst="rect">
            <a:avLst/>
          </a:prstGeom>
          <a:noFill/>
        </p:spPr>
      </p:pic>
      <p:pic>
        <p:nvPicPr>
          <p:cNvPr id="12296" name="Picture 8" descr="christmas_stars_sparkling_l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15888"/>
            <a:ext cx="720725" cy="7207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884" y="5085184"/>
            <a:ext cx="1791216" cy="162837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329181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975" y="2924175"/>
            <a:ext cx="3333750" cy="3057525"/>
          </a:xfrm>
          <a:prstGeom prst="rect">
            <a:avLst/>
          </a:prstGeom>
          <a:noFill/>
        </p:spPr>
      </p:pic>
      <p:pic>
        <p:nvPicPr>
          <p:cNvPr id="13318" name="Picture 6" descr="329185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933825"/>
            <a:ext cx="3333750" cy="2924175"/>
          </a:xfrm>
          <a:prstGeom prst="rect">
            <a:avLst/>
          </a:prstGeom>
          <a:noFill/>
        </p:spPr>
      </p:pic>
      <p:pic>
        <p:nvPicPr>
          <p:cNvPr id="13322" name="Picture 10" descr="327655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19850" y="0"/>
            <a:ext cx="2724150" cy="3467100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476375" y="620713"/>
            <a:ext cx="5111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At the same </a:t>
            </a:r>
            <a:r>
              <a:rPr lang="en-GB" sz="2800" b="1" dirty="0" smtClean="0"/>
              <a:t>time, </a:t>
            </a:r>
            <a:r>
              <a:rPr lang="en-GB" sz="2800" b="1" dirty="0"/>
              <a:t>sitting on a hillside watching their </a:t>
            </a:r>
            <a:r>
              <a:rPr lang="en-GB" sz="2800" b="1" dirty="0" smtClean="0"/>
              <a:t>sheep, were shepherds.</a:t>
            </a:r>
            <a:endParaRPr lang="en-GB" sz="2800" b="1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851920" y="2996952"/>
            <a:ext cx="4105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An angel appeared in the sky. She </a:t>
            </a:r>
            <a:r>
              <a:rPr lang="en-GB" b="1" dirty="0" smtClean="0"/>
              <a:t>said, “Go to Bethlehem. You will find a baby who is the Son of God. His name is Jesus</a:t>
            </a:r>
            <a:endParaRPr lang="en-GB" b="1" dirty="0"/>
          </a:p>
        </p:txBody>
      </p:sp>
      <p:pic>
        <p:nvPicPr>
          <p:cNvPr id="13326" name="Picture 14" descr="christmas_stars_sparkling_l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115888"/>
            <a:ext cx="1485900" cy="1485900"/>
          </a:xfrm>
          <a:prstGeom prst="rect">
            <a:avLst/>
          </a:prstGeom>
          <a:noFill/>
        </p:spPr>
      </p:pic>
      <p:pic>
        <p:nvPicPr>
          <p:cNvPr id="13327" name="Picture 15" descr="christmas_stars_sparkling_l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836613"/>
            <a:ext cx="1485900" cy="1485900"/>
          </a:xfrm>
          <a:prstGeom prst="rect">
            <a:avLst/>
          </a:prstGeom>
          <a:noFill/>
        </p:spPr>
      </p:pic>
      <p:pic>
        <p:nvPicPr>
          <p:cNvPr id="13328" name="Picture 16" descr="christmas_stars_sparkling_l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484313"/>
            <a:ext cx="720725" cy="720725"/>
          </a:xfrm>
          <a:prstGeom prst="rect">
            <a:avLst/>
          </a:prstGeom>
          <a:noFill/>
        </p:spPr>
      </p:pic>
      <p:pic>
        <p:nvPicPr>
          <p:cNvPr id="13329" name="Picture 17" descr="christmas_stars_sparkling_l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916113"/>
            <a:ext cx="720725" cy="7207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9539" y="2004632"/>
            <a:ext cx="1271248" cy="119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024" y="5004351"/>
            <a:ext cx="1395172" cy="126833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3568" y="1556792"/>
            <a:ext cx="7993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/>
              <a:t>The shepherds walked to </a:t>
            </a:r>
            <a:r>
              <a:rPr lang="en-GB" sz="4000" b="1" dirty="0" smtClean="0"/>
              <a:t>Bethlehem.</a:t>
            </a:r>
            <a:endParaRPr lang="en-GB" sz="4000" b="1" dirty="0"/>
          </a:p>
        </p:txBody>
      </p:sp>
      <p:pic>
        <p:nvPicPr>
          <p:cNvPr id="17415" name="Picture 7" descr="animated-large-st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906588" cy="1989138"/>
          </a:xfrm>
          <a:prstGeom prst="rect">
            <a:avLst/>
          </a:prstGeom>
          <a:noFill/>
        </p:spPr>
      </p:pic>
      <p:pic>
        <p:nvPicPr>
          <p:cNvPr id="8" name="Picture 3" descr="3291887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3861048"/>
            <a:ext cx="3312368" cy="3333750"/>
          </a:xfrm>
          <a:prstGeom prst="rect">
            <a:avLst/>
          </a:prstGeom>
          <a:noFill/>
        </p:spPr>
      </p:pic>
      <p:pic>
        <p:nvPicPr>
          <p:cNvPr id="6" name="Picture 5" descr="Bethleh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852936"/>
            <a:ext cx="1637912" cy="165772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19277E-6 L 1.47256 8.19277E-6 " pathEditMode="relative" ptsTypes="AA">
                                      <p:cBhvr>
                                        <p:cTn id="2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imated-large-st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906588" cy="1989138"/>
          </a:xfrm>
          <a:prstGeom prst="rect">
            <a:avLst/>
          </a:prstGeom>
          <a:noFill/>
        </p:spPr>
      </p:pic>
      <p:pic>
        <p:nvPicPr>
          <p:cNvPr id="16387" name="Picture 3" descr="325338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1500"/>
            <a:ext cx="3352800" cy="24765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548680"/>
            <a:ext cx="6732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Far </a:t>
            </a:r>
            <a:r>
              <a:rPr lang="en-GB" sz="3200" b="1" dirty="0" smtClean="0"/>
              <a:t>away, </a:t>
            </a:r>
            <a:r>
              <a:rPr lang="en-GB" sz="3200" b="1" dirty="0"/>
              <a:t>in the </a:t>
            </a:r>
            <a:r>
              <a:rPr lang="en-GB" sz="3200" b="1" dirty="0" smtClean="0"/>
              <a:t>East, </a:t>
            </a:r>
            <a:r>
              <a:rPr lang="en-GB" sz="3200" b="1" dirty="0"/>
              <a:t>three wise men saw a very bright star.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11960" y="3717032"/>
            <a:ext cx="42481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They knew it meant that a new King had been born and followed the star to find him.</a:t>
            </a:r>
          </a:p>
        </p:txBody>
      </p:sp>
      <p:pic>
        <p:nvPicPr>
          <p:cNvPr id="10" name="Picture 9" descr="s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772816"/>
            <a:ext cx="1324698" cy="178421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theme/theme1.xml><?xml version="1.0" encoding="utf-8"?>
<a:theme xmlns:a="http://schemas.openxmlformats.org/drawingml/2006/main" name="bethlehem_prayer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thlehem_prayer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ethlehem_pr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lehem_pr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bethlehem_prayers</Template>
  <TotalTime>770</TotalTime>
  <Words>254</Words>
  <Application>Microsoft Office PowerPoint</Application>
  <PresentationFormat>On-screen Show (4:3)</PresentationFormat>
  <Paragraphs>25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Tahoma</vt:lpstr>
      <vt:lpstr>Comic Sans MS</vt:lpstr>
      <vt:lpstr>bethlehem_prayers</vt:lpstr>
      <vt:lpstr>The Christmas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Ana Tirador</cp:lastModifiedBy>
  <cp:revision>54</cp:revision>
  <dcterms:created xsi:type="dcterms:W3CDTF">2006-11-12T19:36:41Z</dcterms:created>
  <dcterms:modified xsi:type="dcterms:W3CDTF">2020-12-08T16:29:31Z</dcterms:modified>
</cp:coreProperties>
</file>