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7AB66-620D-4E65-9A36-B55EAD92639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41D11-5160-4A9D-8720-6242FA3D9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73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443ACC-62E0-489E-84BB-55BD341DDF2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BF2DE4-2E62-4299-9319-B4E4EC3237F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06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3ACC-62E0-489E-84BB-55BD341DDF2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2DE4-2E62-4299-9319-B4E4EC323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6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3ACC-62E0-489E-84BB-55BD341DDF2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2DE4-2E62-4299-9319-B4E4EC323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98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3ACC-62E0-489E-84BB-55BD341DDF2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2DE4-2E62-4299-9319-B4E4EC323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58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3ACC-62E0-489E-84BB-55BD341DDF2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2DE4-2E62-4299-9319-B4E4EC3237F1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00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3ACC-62E0-489E-84BB-55BD341DDF2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2DE4-2E62-4299-9319-B4E4EC323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10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3ACC-62E0-489E-84BB-55BD341DDF2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2DE4-2E62-4299-9319-B4E4EC323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60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3ACC-62E0-489E-84BB-55BD341DDF2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2DE4-2E62-4299-9319-B4E4EC323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84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3ACC-62E0-489E-84BB-55BD341DDF2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2DE4-2E62-4299-9319-B4E4EC323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94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3ACC-62E0-489E-84BB-55BD341DDF2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2DE4-2E62-4299-9319-B4E4EC323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25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3ACC-62E0-489E-84BB-55BD341DDF2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2DE4-2E62-4299-9319-B4E4EC323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37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0443ACC-62E0-489E-84BB-55BD341DDF2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8BF2DE4-2E62-4299-9319-B4E4EC323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87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349" y="914625"/>
            <a:ext cx="5143073" cy="281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59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699" y="3990110"/>
            <a:ext cx="7987133" cy="1940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643" y="763644"/>
            <a:ext cx="4945034" cy="278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6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543" y="428279"/>
            <a:ext cx="3412548" cy="3269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727" y="3911393"/>
            <a:ext cx="6428571" cy="2676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324" y="487593"/>
            <a:ext cx="4579211" cy="3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885" y="335627"/>
            <a:ext cx="2587684" cy="3132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336" y="3703574"/>
            <a:ext cx="6428571" cy="2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19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410" y="307570"/>
            <a:ext cx="4887537" cy="34500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779" y="3861516"/>
            <a:ext cx="6428571" cy="2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04" y="1221972"/>
            <a:ext cx="6585064" cy="4263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353" y="662918"/>
            <a:ext cx="2638425" cy="204913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834514" y="548641"/>
            <a:ext cx="3050770" cy="21945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98190">
            <a:off x="7757853" y="511967"/>
            <a:ext cx="3121423" cy="2267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8574" y="3496754"/>
            <a:ext cx="4039985" cy="267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7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777" y="2918102"/>
            <a:ext cx="2397531" cy="2397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284" y="381424"/>
            <a:ext cx="6523809" cy="1257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027" y="3615076"/>
            <a:ext cx="3723809" cy="125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154" y="5224194"/>
            <a:ext cx="4761905" cy="1247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472" y="4763720"/>
            <a:ext cx="1457325" cy="1762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3590" y="2085951"/>
            <a:ext cx="5047619" cy="1219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130" y="1949313"/>
            <a:ext cx="2785024" cy="18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0778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43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Boast</dc:creator>
  <cp:lastModifiedBy>Amy Boast</cp:lastModifiedBy>
  <cp:revision>5</cp:revision>
  <dcterms:created xsi:type="dcterms:W3CDTF">2020-03-24T12:41:17Z</dcterms:created>
  <dcterms:modified xsi:type="dcterms:W3CDTF">2021-01-14T10:49:43Z</dcterms:modified>
</cp:coreProperties>
</file>