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3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6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9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7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18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4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87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0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2C00-94B5-4D9E-ACF7-4C496C8FA5C9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7487-979E-4650-BDC2-B2E1C695C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1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43"/>
          <a:stretch/>
        </p:blipFill>
        <p:spPr>
          <a:xfrm>
            <a:off x="515438" y="1201783"/>
            <a:ext cx="7733031" cy="4670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4994" y="901337"/>
            <a:ext cx="32736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Paper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Cotton wool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Water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Liquid Paint – optional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71" y="431074"/>
            <a:ext cx="8190412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0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3407" y="3579227"/>
            <a:ext cx="3287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Pour 1 cup of cold water and 1 cup of flour into a pan. Gradually add 3 cups of boiling water to the mix. Stir over heat until it boils. Take off the heat and let it cool. Then divide the mixture into bowls and add food </a:t>
            </a:r>
            <a:r>
              <a:rPr lang="en-GB" dirty="0" smtClean="0">
                <a:latin typeface="Comic Sans MS" panose="030F0702030302020204" pitchFamily="66" charset="0"/>
              </a:rPr>
              <a:t>colouring</a:t>
            </a:r>
            <a:r>
              <a:rPr lang="en-GB" dirty="0">
                <a:latin typeface="Comic Sans MS" panose="030F0702030302020204" pitchFamily="66" charset="0"/>
              </a:rPr>
              <a:t>. Store in airtight container.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1" y="431074"/>
            <a:ext cx="8190412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65714" y="5427264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Edible finger paint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122"/>
          <a:stretch/>
        </p:blipFill>
        <p:spPr>
          <a:xfrm>
            <a:off x="979714" y="653271"/>
            <a:ext cx="6884126" cy="4258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43408" y="474128"/>
            <a:ext cx="3065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Cold and hot water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Any flour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Food colouring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Optional – salt, sugar to taste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1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260"/>
          <a:stretch/>
        </p:blipFill>
        <p:spPr>
          <a:xfrm>
            <a:off x="522514" y="584464"/>
            <a:ext cx="6244047" cy="5728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6274" y="391886"/>
            <a:ext cx="2420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latin typeface="Comic Sans MS" panose="030F0702030302020204" pitchFamily="66" charset="0"/>
              </a:rPr>
              <a:t>Cheerios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Dry spaghetti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Play </a:t>
            </a:r>
            <a:r>
              <a:rPr lang="en-GB" sz="2400" dirty="0" err="1" smtClean="0">
                <a:latin typeface="Comic Sans MS" panose="030F0702030302020204" pitchFamily="66" charset="0"/>
              </a:rPr>
              <a:t>doh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1" y="431074"/>
            <a:ext cx="6871063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5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574"/>
          <a:stretch/>
        </p:blipFill>
        <p:spPr>
          <a:xfrm>
            <a:off x="709749" y="732599"/>
            <a:ext cx="7650480" cy="4505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4994" y="901337"/>
            <a:ext cx="2932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Bath tub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Soft toys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Idea – Noah’s Ark,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Pet shop, Vet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1" y="431074"/>
            <a:ext cx="8190412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12354" y="5590550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Home for our pets and soft toys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7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6274" y="391886"/>
            <a:ext cx="43428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latin typeface="Comic Sans MS" panose="030F0702030302020204" pitchFamily="66" charset="0"/>
              </a:rPr>
              <a:t>Cheerios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Pretzel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Popcorn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String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Needle – depending on items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being used.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391886"/>
            <a:ext cx="3735976" cy="561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571" y="195943"/>
            <a:ext cx="6152606" cy="6270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67650" y="5942894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Edible jewellery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2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4994" y="901337"/>
            <a:ext cx="27767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Toy cars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Skin friendly soap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Water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Towel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1" y="431074"/>
            <a:ext cx="8190412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19126" y="5551362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Car Wash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9895"/>
          <a:stretch/>
        </p:blipFill>
        <p:spPr>
          <a:xfrm>
            <a:off x="1667285" y="431074"/>
            <a:ext cx="5508984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4994" y="901337"/>
            <a:ext cx="30027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you need: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Cooked spaghetti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Shapes – these can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be hand drawn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571" y="431074"/>
            <a:ext cx="8190412" cy="603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2840" y="5623889"/>
            <a:ext cx="4621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Sensory Spaghetti Shapes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00" y="901337"/>
            <a:ext cx="64865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1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Poppy Sheikh</dc:creator>
  <cp:lastModifiedBy>Francesco Francois. Cersosimo</cp:lastModifiedBy>
  <cp:revision>6</cp:revision>
  <dcterms:created xsi:type="dcterms:W3CDTF">2020-03-18T14:51:14Z</dcterms:created>
  <dcterms:modified xsi:type="dcterms:W3CDTF">2021-02-10T15:30:42Z</dcterms:modified>
</cp:coreProperties>
</file>