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5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3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6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3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3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22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4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7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69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CB6A-BF63-4F5B-A336-EB7A307B8C9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DA43-2136-4A89-9BA9-E89DBB764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4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9808"/>
            <a:ext cx="12332753" cy="436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05" y="315206"/>
            <a:ext cx="4057143" cy="10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7653" y="315206"/>
            <a:ext cx="3990476" cy="1019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2566" y="1423142"/>
            <a:ext cx="6447619" cy="1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5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589" y="104503"/>
            <a:ext cx="4898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Sensory Mark Making </a:t>
            </a: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09" y="1210899"/>
            <a:ext cx="2752725" cy="166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8354" y="2877774"/>
            <a:ext cx="114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Rice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581" y="1210899"/>
            <a:ext cx="2619375" cy="17430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40532" y="2954517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5B9BD5">
                    <a:lumMod val="75000"/>
                  </a:srgbClr>
                </a:solidFill>
              </a:rPr>
              <a:t>Flour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86" y="3416182"/>
            <a:ext cx="2190750" cy="2085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0652" y="1148986"/>
            <a:ext cx="2543175" cy="17907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015874" y="2901912"/>
            <a:ext cx="755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>
                <a:solidFill>
                  <a:srgbClr val="5B9BD5">
                    <a:lumMod val="75000"/>
                  </a:srgbClr>
                </a:solidFill>
              </a:rPr>
              <a:t>Oats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4582" y="3615127"/>
            <a:ext cx="79239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You will need: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Tray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Choose one item to add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 shape for your child to copy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Paintbrush, straw, pencil to mark make with if your child does not want to use their finger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1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42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Boast</dc:creator>
  <cp:lastModifiedBy>Latifah Aminu</cp:lastModifiedBy>
  <cp:revision>5</cp:revision>
  <dcterms:created xsi:type="dcterms:W3CDTF">2021-01-11T13:29:44Z</dcterms:created>
  <dcterms:modified xsi:type="dcterms:W3CDTF">2021-01-12T09:42:41Z</dcterms:modified>
</cp:coreProperties>
</file>